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7" r:id="rId1"/>
  </p:sldMasterIdLst>
  <p:notesMasterIdLst>
    <p:notesMasterId r:id="rId4"/>
  </p:notesMasterIdLst>
  <p:handoutMasterIdLst>
    <p:handoutMasterId r:id="rId5"/>
  </p:handoutMasterIdLst>
  <p:sldIdLst>
    <p:sldId id="287" r:id="rId2"/>
    <p:sldId id="275" r:id="rId3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3C3"/>
    <a:srgbClr val="FBAF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991" autoAdjust="0"/>
    <p:restoredTop sz="94775" autoAdjust="0"/>
  </p:normalViewPr>
  <p:slideViewPr>
    <p:cSldViewPr>
      <p:cViewPr>
        <p:scale>
          <a:sx n="102" d="100"/>
          <a:sy n="102" d="100"/>
        </p:scale>
        <p:origin x="764" y="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28761" cy="3498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6038" y="0"/>
            <a:ext cx="4028761" cy="349878"/>
          </a:xfrm>
          <a:prstGeom prst="rect">
            <a:avLst/>
          </a:prstGeom>
        </p:spPr>
        <p:txBody>
          <a:bodyPr vert="horz" lIns="90690" tIns="45345" rIns="90690" bIns="45345" rtlCol="0"/>
          <a:lstStyle>
            <a:lvl1pPr algn="r">
              <a:defRPr sz="1200"/>
            </a:lvl1pPr>
          </a:lstStyle>
          <a:p>
            <a:fld id="{6B81F6F7-6D7E-4A9C-9265-01DED8DD61B5}" type="datetimeFigureOut">
              <a:rPr lang="en-US" smtClean="0"/>
              <a:pPr/>
              <a:t>5/24/2023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918"/>
            <a:ext cx="4028761" cy="3498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6038" y="6658918"/>
            <a:ext cx="4028761" cy="349878"/>
          </a:xfrm>
          <a:prstGeom prst="rect">
            <a:avLst/>
          </a:prstGeom>
        </p:spPr>
        <p:txBody>
          <a:bodyPr vert="horz" lIns="90690" tIns="45345" rIns="90690" bIns="45345" rtlCol="0" anchor="b"/>
          <a:lstStyle>
            <a:lvl1pPr algn="r">
              <a:defRPr sz="1200"/>
            </a:lvl1pPr>
          </a:lstStyle>
          <a:p>
            <a:fld id="{AF5880B4-AD60-4477-97BF-9D82625C74B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3333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99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028866" cy="35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2" tIns="45776" rIns="91552" bIns="45776" numCol="1" anchor="t" anchorCtr="0" compatLnSpc="1">
            <a:prstTxWarp prst="textNoShape">
              <a:avLst/>
            </a:prstTxWarp>
          </a:bodyPr>
          <a:lstStyle>
            <a:lvl1pPr defTabSz="9147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9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65407" y="1"/>
            <a:ext cx="4028866" cy="35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2" tIns="45776" rIns="91552" bIns="45776" numCol="1" anchor="t" anchorCtr="0" compatLnSpc="1">
            <a:prstTxWarp prst="textNoShape">
              <a:avLst/>
            </a:prstTxWarp>
          </a:bodyPr>
          <a:lstStyle>
            <a:lvl1pPr algn="r" defTabSz="9147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95600" y="527050"/>
            <a:ext cx="3505200" cy="2628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99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0067" y="3330183"/>
            <a:ext cx="7436269" cy="31539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2" tIns="45776" rIns="91552" bIns="4577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799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659157"/>
            <a:ext cx="4028866" cy="35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2" tIns="45776" rIns="91552" bIns="45776" numCol="1" anchor="b" anchorCtr="0" compatLnSpc="1">
            <a:prstTxWarp prst="textNoShape">
              <a:avLst/>
            </a:prstTxWarp>
          </a:bodyPr>
          <a:lstStyle>
            <a:lvl1pPr defTabSz="914775" eaLnBrk="1" hangingPunct="1">
              <a:defRPr sz="1200" dirty="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799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65407" y="6659157"/>
            <a:ext cx="4028866" cy="35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552" tIns="45776" rIns="91552" bIns="45776" numCol="1" anchor="b" anchorCtr="0" compatLnSpc="1">
            <a:prstTxWarp prst="textNoShape">
              <a:avLst/>
            </a:prstTxWarp>
          </a:bodyPr>
          <a:lstStyle>
            <a:lvl1pPr algn="r" defTabSz="914775" eaLnBrk="1" hangingPunct="1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CC86A9D8-58B7-4AA9-BD42-55314D56BCF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7856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370719" name="Rectangle 31"/>
          <p:cNvSpPr>
            <a:spLocks noGrp="1" noChangeArrowheads="1"/>
          </p:cNvSpPr>
          <p:nvPr>
            <p:ph type="ctrTitle"/>
          </p:nvPr>
        </p:nvSpPr>
        <p:spPr>
          <a:xfrm>
            <a:off x="1371600" y="1047750"/>
            <a:ext cx="6400800" cy="1728788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70720" name="Rectangle 32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2968625"/>
            <a:ext cx="6032500" cy="2085975"/>
          </a:xfrm>
        </p:spPr>
        <p:txBody>
          <a:bodyPr/>
          <a:lstStyle>
            <a:lvl1pPr marL="0" indent="0" algn="ctr">
              <a:buFontTx/>
              <a:buNone/>
              <a:defRPr sz="18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33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947738" y="588645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4"/>
          <p:cNvSpPr>
            <a:spLocks noGrp="1" noChangeArrowheads="1"/>
          </p:cNvSpPr>
          <p:nvPr>
            <p:ph type="ftr" sz="quarter" idx="11"/>
          </p:nvPr>
        </p:nvSpPr>
        <p:spPr bwMode="auto">
          <a:xfrm>
            <a:off x="3132138" y="5886450"/>
            <a:ext cx="28956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35"/>
          <p:cNvSpPr>
            <a:spLocks noGrp="1" noChangeArrowheads="1"/>
          </p:cNvSpPr>
          <p:nvPr>
            <p:ph type="sldNum" sz="quarter" idx="12"/>
          </p:nvPr>
        </p:nvSpPr>
        <p:spPr bwMode="auto">
          <a:xfrm>
            <a:off x="6294438" y="588645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>
                <a:latin typeface="+mn-lt"/>
                <a:cs typeface="+mn-cs"/>
              </a:defRPr>
            </a:lvl1pPr>
          </a:lstStyle>
          <a:p>
            <a:pPr>
              <a:defRPr/>
            </a:pPr>
            <a:fld id="{E5733E57-2910-4417-909A-1074391ADCB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1600" y="549275"/>
            <a:ext cx="1920875" cy="54117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549275"/>
            <a:ext cx="5613400" cy="54117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49275"/>
            <a:ext cx="7686675" cy="7540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854075" y="1355725"/>
            <a:ext cx="7404100" cy="4605338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075" y="1355725"/>
            <a:ext cx="3625850" cy="4605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32325" y="1355725"/>
            <a:ext cx="3625850" cy="4605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53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</p:pic>
      <p:sp>
        <p:nvSpPr>
          <p:cNvPr id="1027" name="Rectangle 5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549275"/>
            <a:ext cx="7686675" cy="754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Rectangle 55"/>
          <p:cNvSpPr>
            <a:spLocks noGrp="1" noChangeArrowheads="1"/>
          </p:cNvSpPr>
          <p:nvPr>
            <p:ph type="body" idx="1"/>
          </p:nvPr>
        </p:nvSpPr>
        <p:spPr bwMode="auto">
          <a:xfrm>
            <a:off x="854075" y="1355725"/>
            <a:ext cx="7404100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2" r:id="rId1"/>
    <p:sldLayoutId id="2147483881" r:id="rId2"/>
    <p:sldLayoutId id="2147483882" r:id="rId3"/>
    <p:sldLayoutId id="2147483883" r:id="rId4"/>
    <p:sldLayoutId id="2147483884" r:id="rId5"/>
    <p:sldLayoutId id="2147483885" r:id="rId6"/>
    <p:sldLayoutId id="2147483886" r:id="rId7"/>
    <p:sldLayoutId id="2147483887" r:id="rId8"/>
    <p:sldLayoutId id="2147483888" r:id="rId9"/>
    <p:sldLayoutId id="2147483889" r:id="rId10"/>
    <p:sldLayoutId id="2147483890" r:id="rId11"/>
    <p:sldLayoutId id="2147483891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 b="1">
          <a:solidFill>
            <a:schemeClr val="bg1"/>
          </a:solidFill>
          <a:latin typeface="Trebuchet MS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1"/>
            <a:ext cx="7686675" cy="1219199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Carousel Farm Summer </a:t>
            </a:r>
            <a:r>
              <a:rPr lang="en-US" sz="2400" dirty="0" smtClean="0">
                <a:solidFill>
                  <a:schemeClr val="tx1"/>
                </a:solidFill>
              </a:rPr>
              <a:t>Fun 2023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First Session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Weekly Themes and Special Days listed below</a:t>
            </a:r>
          </a:p>
        </p:txBody>
      </p:sp>
      <p:graphicFrame>
        <p:nvGraphicFramePr>
          <p:cNvPr id="391172" name="Group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4272543"/>
              </p:ext>
            </p:extLst>
          </p:nvPr>
        </p:nvGraphicFramePr>
        <p:xfrm>
          <a:off x="228601" y="1578166"/>
          <a:ext cx="8686799" cy="4907979"/>
        </p:xfrm>
        <a:graphic>
          <a:graphicData uri="http://schemas.openxmlformats.org/drawingml/2006/table">
            <a:tbl>
              <a:tblPr/>
              <a:tblGrid>
                <a:gridCol w="1447076"/>
                <a:gridCol w="1449249"/>
                <a:gridCol w="1447076"/>
                <a:gridCol w="1447076"/>
                <a:gridCol w="1448522"/>
                <a:gridCol w="1447800"/>
              </a:tblGrid>
              <a:tr h="4164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Weekly Themes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MONDAY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TUESDAY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WEDNESDAY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THURSDAY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FRIDAY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5515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1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Welcome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Welcome Campers! First Day of Camp!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Carnival Day!!!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All about you day activities.  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Have fun getting to know your new friends.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8767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2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Rainbow Academy Camp has TALENT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Picture Day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Say “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Cheeeese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latin typeface="arial"/>
                        </a:rPr>
                        <a:t>DJ Dance-a-Thon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dirty="0" smtClean="0">
                          <a:latin typeface="arial"/>
                        </a:rPr>
                        <a:t>Limbo Contest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Photo Camp scavenger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hunt</a:t>
                      </a:r>
                      <a:endParaRPr kumimoji="0" 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564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3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Rainbow Academy Camp has TALENT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Discover your talent </a:t>
                      </a:r>
                    </a:p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for the talent show.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Camp Closed. </a:t>
                      </a:r>
                    </a:p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Enjoy the July 4</a:t>
                      </a:r>
                      <a:r>
                        <a:rPr kumimoji="0" lang="en-US" sz="1100" b="0" i="0" u="none" strike="noStrike" kern="1200" cap="none" spc="0" normalizeH="0" baseline="3000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</a:t>
                      </a:r>
                      <a:r>
                        <a:rPr kumimoji="0" lang="en-US" sz="11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festivities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</a:t>
                      </a:r>
                      <a:endParaRPr kumimoji="0" lang="en-US" sz="9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Whole camp talent show! Bring your talent to perform.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66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4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Wacky Extravaganza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Pajama Day…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Roll right out of bed…Wear PJs to camp!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</a:rPr>
                        <a:t>Halloween in July!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+mn-lt"/>
                        </a:rPr>
                        <a:t>Dress in costume!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Wacky Wednesday Wear silly fashions and hair.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Super Hero Day!  </a:t>
                      </a:r>
                      <a:r>
                        <a:rPr kumimoji="0" lang="en-US" sz="8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Come to camp dressed as your favorite super hero or a hero of your imagination.</a:t>
                      </a: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Funny Hat/Hair Day… Wear a hilarious hat or hairdo.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9119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28600" marR="0" lvl="0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</a:t>
                      </a: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4611984" y="29718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28</a:t>
            </a:r>
            <a:endParaRPr lang="en-US" sz="1200" dirty="0"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572000" y="38100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5</a:t>
            </a:r>
            <a:endParaRPr lang="en-US" sz="1200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6172200"/>
            <a:ext cx="674024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9800" y="38100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6</a:t>
            </a:r>
            <a:endParaRPr lang="en-US" sz="1200" dirty="0">
              <a:latin typeface="+mn-lt"/>
            </a:endParaRPr>
          </a:p>
        </p:txBody>
      </p:sp>
      <p:sp>
        <p:nvSpPr>
          <p:cNvPr id="8" name="5-Point Star 7"/>
          <p:cNvSpPr/>
          <p:nvPr/>
        </p:nvSpPr>
        <p:spPr bwMode="auto">
          <a:xfrm>
            <a:off x="0" y="0"/>
            <a:ext cx="457200" cy="533400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0" y="6324600"/>
            <a:ext cx="457200" cy="533400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5-Point Star 9"/>
          <p:cNvSpPr/>
          <p:nvPr/>
        </p:nvSpPr>
        <p:spPr bwMode="auto">
          <a:xfrm>
            <a:off x="8686800" y="6324600"/>
            <a:ext cx="457200" cy="533400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5-Point Star 10"/>
          <p:cNvSpPr/>
          <p:nvPr/>
        </p:nvSpPr>
        <p:spPr bwMode="auto">
          <a:xfrm>
            <a:off x="8686800" y="0"/>
            <a:ext cx="457200" cy="533400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5" name="Sun 14"/>
          <p:cNvSpPr/>
          <p:nvPr/>
        </p:nvSpPr>
        <p:spPr bwMode="auto">
          <a:xfrm>
            <a:off x="914400" y="533400"/>
            <a:ext cx="838200" cy="533400"/>
          </a:xfrm>
          <a:prstGeom prst="su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6" name="Sun 15"/>
          <p:cNvSpPr/>
          <p:nvPr/>
        </p:nvSpPr>
        <p:spPr bwMode="auto">
          <a:xfrm>
            <a:off x="7391400" y="533400"/>
            <a:ext cx="838200" cy="533400"/>
          </a:xfrm>
          <a:prstGeom prst="su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124200" y="47244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11</a:t>
            </a:r>
            <a:endParaRPr lang="en-US" sz="12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29718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27</a:t>
            </a:r>
            <a:endParaRPr lang="en-US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124200" y="38100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4</a:t>
            </a:r>
            <a:endParaRPr lang="en-US" sz="1200" dirty="0">
              <a:latin typeface="+mn-lt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019800" y="472440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13</a:t>
            </a:r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7467600" y="4724400"/>
            <a:ext cx="34817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14</a:t>
            </a:r>
            <a:endParaRPr lang="en-US" sz="1200" dirty="0"/>
          </a:p>
        </p:txBody>
      </p:sp>
      <p:sp>
        <p:nvSpPr>
          <p:cNvPr id="22" name="TextBox 21"/>
          <p:cNvSpPr txBox="1"/>
          <p:nvPr/>
        </p:nvSpPr>
        <p:spPr>
          <a:xfrm>
            <a:off x="2362200" y="5791200"/>
            <a:ext cx="4876800" cy="461665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Camp Store will be open daily from 11:15 to 1:00 PM.  The store will offer trinkets </a:t>
            </a:r>
            <a:r>
              <a:rPr lang="en-US" sz="1200" dirty="0" smtClean="0"/>
              <a:t>for a </a:t>
            </a:r>
            <a:r>
              <a:rPr lang="en-US" sz="1200" dirty="0"/>
              <a:t>$</a:t>
            </a:r>
            <a:r>
              <a:rPr lang="en-US" sz="1200" dirty="0" smtClean="0"/>
              <a:t>1.50</a:t>
            </a:r>
            <a:endParaRPr lang="en-US" sz="1200" dirty="0"/>
          </a:p>
        </p:txBody>
      </p:sp>
      <p:sp>
        <p:nvSpPr>
          <p:cNvPr id="30" name="TextBox 29"/>
          <p:cNvSpPr txBox="1"/>
          <p:nvPr/>
        </p:nvSpPr>
        <p:spPr>
          <a:xfrm>
            <a:off x="45720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21</a:t>
            </a:r>
            <a:endParaRPr lang="en-US" sz="12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60198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22</a:t>
            </a:r>
            <a:endParaRPr lang="en-US" sz="12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74676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23</a:t>
            </a:r>
            <a:endParaRPr lang="en-US" sz="12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1676400" y="29718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26</a:t>
            </a:r>
            <a:endParaRPr lang="en-US" sz="12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6019800" y="29718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29</a:t>
            </a:r>
            <a:endParaRPr lang="en-US" sz="12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7467600" y="29718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30</a:t>
            </a:r>
            <a:endParaRPr lang="en-US" sz="12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1676400" y="38862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3</a:t>
            </a:r>
            <a:endParaRPr lang="en-US" sz="1200" dirty="0">
              <a:latin typeface="+mn-lt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7467600" y="38100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+mn-lt"/>
              </a:rPr>
              <a:t>7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1676400" y="47244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10</a:t>
            </a:r>
            <a:endParaRPr lang="en-US" sz="1200" dirty="0">
              <a:latin typeface="+mn-lt"/>
            </a:endParaRPr>
          </a:p>
        </p:txBody>
      </p:sp>
      <p:sp>
        <p:nvSpPr>
          <p:cNvPr id="40" name="TextBox 39"/>
          <p:cNvSpPr txBox="1"/>
          <p:nvPr/>
        </p:nvSpPr>
        <p:spPr>
          <a:xfrm>
            <a:off x="4572000" y="47244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12</a:t>
            </a:r>
            <a:endParaRPr lang="en-US" sz="1200" dirty="0">
              <a:latin typeface="+mn-lt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6764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19</a:t>
            </a:r>
            <a:endParaRPr lang="en-US" sz="1200" dirty="0">
              <a:latin typeface="+mn-lt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31242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20</a:t>
            </a:r>
            <a:endParaRPr lang="en-US" sz="1200" dirty="0">
              <a:latin typeface="+mn-lt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28602" y="5896608"/>
            <a:ext cx="274319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    </a:t>
            </a:r>
            <a:endParaRPr lang="en-US" sz="1200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79" name="Rectangle 139"/>
          <p:cNvSpPr>
            <a:spLocks noGrp="1" noChangeArrowheads="1"/>
          </p:cNvSpPr>
          <p:nvPr>
            <p:ph type="title"/>
          </p:nvPr>
        </p:nvSpPr>
        <p:spPr>
          <a:xfrm>
            <a:off x="685800" y="549275"/>
            <a:ext cx="7686675" cy="898525"/>
          </a:xfrm>
        </p:spPr>
        <p:txBody>
          <a:bodyPr/>
          <a:lstStyle/>
          <a:p>
            <a:r>
              <a:rPr lang="en-US" sz="2400" dirty="0" smtClean="0">
                <a:solidFill>
                  <a:schemeClr val="tx1"/>
                </a:solidFill>
              </a:rPr>
              <a:t>Carousel Farm Summer </a:t>
            </a:r>
            <a:r>
              <a:rPr lang="en-US" sz="2400" dirty="0" smtClean="0">
                <a:solidFill>
                  <a:schemeClr val="tx1"/>
                </a:solidFill>
              </a:rPr>
              <a:t>Fun 2023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Second Session</a:t>
            </a:r>
            <a:br>
              <a:rPr lang="en-US" sz="2400" dirty="0" smtClean="0">
                <a:solidFill>
                  <a:schemeClr val="tx1"/>
                </a:solidFill>
              </a:rPr>
            </a:br>
            <a:r>
              <a:rPr lang="en-US" sz="2400" dirty="0" smtClean="0">
                <a:solidFill>
                  <a:schemeClr val="tx1"/>
                </a:solidFill>
              </a:rPr>
              <a:t>Weekly Themes and Special Days listed below</a:t>
            </a:r>
            <a:endParaRPr lang="en-US" sz="2400" dirty="0" smtClean="0"/>
          </a:p>
        </p:txBody>
      </p:sp>
      <p:graphicFrame>
        <p:nvGraphicFramePr>
          <p:cNvPr id="5" name="Table Placeholder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298917140"/>
              </p:ext>
            </p:extLst>
          </p:nvPr>
        </p:nvGraphicFramePr>
        <p:xfrm>
          <a:off x="228599" y="1600199"/>
          <a:ext cx="8686800" cy="4908874"/>
        </p:xfrm>
        <a:graphic>
          <a:graphicData uri="http://schemas.openxmlformats.org/drawingml/2006/table">
            <a:tbl>
              <a:tblPr/>
              <a:tblGrid>
                <a:gridCol w="1447076"/>
                <a:gridCol w="1449249"/>
                <a:gridCol w="1447076"/>
                <a:gridCol w="1447076"/>
                <a:gridCol w="1447076"/>
                <a:gridCol w="1449247"/>
              </a:tblGrid>
              <a:tr h="39332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Weekly Themes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MONDAY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TUESDAY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WEDNESDAY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THURSDAY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FRIDAY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25877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5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Beach Week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Picture Day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Say “</a:t>
                      </a:r>
                      <a:r>
                        <a:rPr kumimoji="0" lang="en-U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Cheeeese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”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Hawaiian shirt day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Carnival Day!!!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latin typeface="arial"/>
                        </a:rPr>
                        <a:t>DJ Dance-a-Thon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80454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6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Super Sport Spectacular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Flyers Day…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Wear orange Flyers gear.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Eagles Day… Wear  green Eagles gear.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76ers Day…Dress like a 76er.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Phillies Day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Get ready to see the </a:t>
                      </a:r>
                      <a:r>
                        <a:rPr kumimoji="0" lang="en-US" sz="11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Phanatic</a:t>
                      </a: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!!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College Day…Wear your favorite college gear.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96057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7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Spirit Games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Counselor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Mummification-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Turn your counselor into a mummy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Gameshow fun.  Get ready to spin the wheel!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100" b="0" i="1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Side-Walk-Chalk Art Show with your group.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Interview Questionnaire…</a:t>
                      </a:r>
                      <a:r>
                        <a:rPr kumimoji="0" lang="en-US" sz="105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Work as a team.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Cardboard Box team building extravaganza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430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Week 8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Spirit Games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200" dirty="0" smtClean="0"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200" dirty="0" smtClean="0">
                          <a:latin typeface="+mn-lt"/>
                        </a:rPr>
                        <a:t>Team</a:t>
                      </a:r>
                      <a:r>
                        <a:rPr lang="en-US" sz="1200" baseline="0" dirty="0" smtClean="0">
                          <a:latin typeface="+mn-lt"/>
                        </a:rPr>
                        <a:t> Challenge Camp-a-</a:t>
                      </a:r>
                      <a:r>
                        <a:rPr lang="en-US" sz="1200" baseline="0" dirty="0" err="1" smtClean="0">
                          <a:latin typeface="+mn-lt"/>
                        </a:rPr>
                        <a:t>Polooza</a:t>
                      </a:r>
                      <a:endParaRPr lang="en-US" sz="1200" dirty="0" smtClean="0"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Animal Fashion Show: </a:t>
                      </a: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Camp runway in </a:t>
                      </a:r>
                    </a:p>
                    <a:p>
                      <a:pPr marL="228600" marR="0" lvl="0" indent="-2286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1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Session!</a:t>
                      </a:r>
                      <a:endParaRPr kumimoji="0" lang="en-US" sz="11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Bubble </a:t>
                      </a: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Run!!!!!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9:15 run!!!!!! 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Farewell Campers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26561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</a:txBody>
                  <a:tcPr anchor="ctr" horzOverflow="overflow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0198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20</a:t>
            </a:r>
            <a:endParaRPr lang="en-US" sz="1200" dirty="0">
              <a:latin typeface="+mn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914400" y="6172200"/>
            <a:ext cx="73914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sz="1200" dirty="0" smtClean="0">
              <a:latin typeface="+mn-lt"/>
            </a:endParaRPr>
          </a:p>
          <a:p>
            <a:endParaRPr lang="en-US" dirty="0"/>
          </a:p>
        </p:txBody>
      </p:sp>
      <p:sp>
        <p:nvSpPr>
          <p:cNvPr id="8" name="5-Point Star 7"/>
          <p:cNvSpPr/>
          <p:nvPr/>
        </p:nvSpPr>
        <p:spPr bwMode="auto">
          <a:xfrm>
            <a:off x="0" y="0"/>
            <a:ext cx="457200" cy="533400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9" name="5-Point Star 8"/>
          <p:cNvSpPr/>
          <p:nvPr/>
        </p:nvSpPr>
        <p:spPr bwMode="auto">
          <a:xfrm>
            <a:off x="0" y="6324600"/>
            <a:ext cx="457200" cy="533400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0" name="5-Point Star 9"/>
          <p:cNvSpPr/>
          <p:nvPr/>
        </p:nvSpPr>
        <p:spPr bwMode="auto">
          <a:xfrm>
            <a:off x="8686800" y="6324600"/>
            <a:ext cx="457200" cy="533400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1" name="5-Point Star 10"/>
          <p:cNvSpPr/>
          <p:nvPr/>
        </p:nvSpPr>
        <p:spPr bwMode="auto">
          <a:xfrm>
            <a:off x="8686800" y="0"/>
            <a:ext cx="457200" cy="533400"/>
          </a:xfrm>
          <a:prstGeom prst="star5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2" name="Sun 11"/>
          <p:cNvSpPr/>
          <p:nvPr/>
        </p:nvSpPr>
        <p:spPr bwMode="auto">
          <a:xfrm>
            <a:off x="838200" y="533400"/>
            <a:ext cx="838200" cy="533400"/>
          </a:xfrm>
          <a:prstGeom prst="su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3" name="Sun 12"/>
          <p:cNvSpPr/>
          <p:nvPr/>
        </p:nvSpPr>
        <p:spPr bwMode="auto">
          <a:xfrm>
            <a:off x="7391400" y="533400"/>
            <a:ext cx="838200" cy="533400"/>
          </a:xfrm>
          <a:prstGeom prst="sun">
            <a:avLst/>
          </a:prstGeom>
          <a:solidFill>
            <a:schemeClr val="bg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019800" y="3657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3</a:t>
            </a:r>
            <a:endParaRPr lang="en-US" sz="1200" dirty="0">
              <a:latin typeface="+mn-lt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124200" y="4572000"/>
            <a:ext cx="3113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 8</a:t>
            </a:r>
            <a:endParaRPr lang="en-US" sz="1200" dirty="0">
              <a:latin typeface="+mn-lt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572000" y="28194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26</a:t>
            </a:r>
            <a:endParaRPr lang="en-US" sz="1200" dirty="0">
              <a:latin typeface="+mn-lt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31242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18</a:t>
            </a:r>
            <a:endParaRPr lang="en-US" sz="1200" dirty="0"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7467600" y="4572000"/>
            <a:ext cx="381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>
                <a:latin typeface="+mn-lt"/>
              </a:rPr>
              <a:t>11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200400" y="5345668"/>
            <a:ext cx="1143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>
              <a:spcBef>
                <a:spcPct val="20000"/>
              </a:spcBef>
            </a:pPr>
            <a:r>
              <a:rPr lang="en-US" dirty="0" smtClean="0"/>
              <a:t> </a:t>
            </a:r>
            <a:endParaRPr lang="en-US" sz="1200" dirty="0" smtClean="0">
              <a:latin typeface="+mn-lt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5720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19</a:t>
            </a:r>
            <a:endParaRPr lang="en-US" sz="1200" dirty="0"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2286000" y="5791200"/>
            <a:ext cx="480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>
                <a:latin typeface="+mn-lt"/>
              </a:rPr>
              <a:t>Camp Store will be open daily from 11:15 to 1:00 PM.  The store will offer trinkets for a $1.50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4676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21</a:t>
            </a:r>
            <a:endParaRPr lang="en-US" sz="1200" dirty="0"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1676400" y="28194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24</a:t>
            </a:r>
            <a:endParaRPr lang="en-US" sz="1200" dirty="0"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3124200" y="28194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25</a:t>
            </a:r>
            <a:endParaRPr lang="en-US" sz="1200" dirty="0"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6019800" y="28194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27</a:t>
            </a:r>
            <a:endParaRPr lang="en-US" sz="1200" dirty="0"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7467600" y="28194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28</a:t>
            </a:r>
            <a:endParaRPr lang="en-US" sz="1200" dirty="0"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1676400" y="36576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31</a:t>
            </a:r>
            <a:endParaRPr lang="en-US" sz="1200" dirty="0"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572000" y="45720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9</a:t>
            </a:r>
            <a:endParaRPr lang="en-US" sz="1200" dirty="0">
              <a:latin typeface="+mn-lt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676400" y="19812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17</a:t>
            </a:r>
            <a:endParaRPr lang="en-US" sz="1200" dirty="0">
              <a:latin typeface="+mn-lt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4200" y="3657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1</a:t>
            </a:r>
            <a:endParaRPr lang="en-US" sz="1200" dirty="0">
              <a:latin typeface="+mn-lt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4572000" y="3657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2</a:t>
            </a:r>
            <a:endParaRPr lang="en-US" sz="1200" dirty="0">
              <a:latin typeface="+mn-lt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467600" y="36576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4</a:t>
            </a:r>
            <a:endParaRPr lang="en-US" sz="1200" dirty="0"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676400" y="4572000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7</a:t>
            </a:r>
            <a:endParaRPr lang="en-US" sz="1200" dirty="0">
              <a:latin typeface="+mn-lt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019800" y="4572000"/>
            <a:ext cx="3449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latin typeface="+mn-lt"/>
              </a:rPr>
              <a:t>10</a:t>
            </a:r>
            <a:endParaRPr lang="en-US" sz="1200" dirty="0">
              <a:latin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008-2009 academic calendar">
  <a:themeElements>
    <a:clrScheme name="2006-2007 school year calendar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2006-2007 school year calendar">
      <a:majorFont>
        <a:latin typeface="Trebuchet MS"/>
        <a:ea typeface=""/>
        <a:cs typeface=""/>
      </a:majorFont>
      <a:minorFont>
        <a:latin typeface="Trebuchet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2006-2007 school year calendar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2007 school year calendar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2007 school year calendar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006-2007 school year calendar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2007 school year calendar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2007 school year calendar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2007 school year calendar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006-2007 school year calendar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2008-2009 academic calendar</Template>
  <TotalTime>8211</TotalTime>
  <Words>384</Words>
  <Application>Microsoft Office PowerPoint</Application>
  <PresentationFormat>On-screen Show (4:3)</PresentationFormat>
  <Paragraphs>133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</vt:lpstr>
      <vt:lpstr>Comic Sans MS</vt:lpstr>
      <vt:lpstr>Trebuchet MS</vt:lpstr>
      <vt:lpstr>2008-2009 academic calendar</vt:lpstr>
      <vt:lpstr>Carousel Farm Summer Fun 2023 First Session Weekly Themes and Special Days listed below</vt:lpstr>
      <vt:lpstr>Carousel Farm Summer Fun 2023 Second Session Weekly Themes and Special Days listed below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2008-2009 School Year Calendar</dc:title>
  <dc:creator>LaGrotte</dc:creator>
  <cp:lastModifiedBy>Dan LaGrotte</cp:lastModifiedBy>
  <cp:revision>181</cp:revision>
  <cp:lastPrinted>2023-04-10T18:35:41Z</cp:lastPrinted>
  <dcterms:created xsi:type="dcterms:W3CDTF">2010-04-25T19:44:20Z</dcterms:created>
  <dcterms:modified xsi:type="dcterms:W3CDTF">2023-05-24T15:00:03Z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TC102855951033</vt:lpwstr>
  </property>
</Properties>
</file>